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531CE59-45D9-4EA3-B619-998A55C3DF5E}">
          <p14:sldIdLst>
            <p14:sldId id="256"/>
            <p14:sldId id="257"/>
            <p14:sldId id="258"/>
            <p14:sldId id="259"/>
            <p14:sldId id="260"/>
            <p14:sldId id="261"/>
          </p14:sldIdLst>
        </p14:section>
        <p14:section name="Section sans titre" id="{14DBFF7F-6B1A-49C6-8FAA-E6C15FCA2EF7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36EEC8-29E1-457A-B6FA-56FB0F94DC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965B0D7-6931-4801-BC39-4498F68E5F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721D4E-C93B-488F-805D-7F093A34A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57D55B-0694-4E58-AB11-37CBA268B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EC50B7-3F99-4F19-9E4E-F2A856BD8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617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5E2564-7BF6-447C-B735-5A1B39DB8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6A663E4-F33F-4A05-AE4A-38CA4EF18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A360AF-5E76-46F5-BA10-3A361FE6D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1FC6B3-FE33-41B4-B929-466FDC438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52C190-41B4-4EFF-A396-FA1ADFA9B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0577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A09F9D6-C313-487C-932D-9DF5B31B6F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7AA5397-AFAB-48B8-808C-850B89CE1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C65C21-00C0-4C4C-84DD-503737E12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E0F695-E157-450A-BD8C-D8C44A8F1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CE6BAD-BB29-400E-8CC2-28491C58A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8125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65C8B7-6678-4944-B594-1E759E12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199AE4-DE11-480A-8A49-8BE2BB8E0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5982F7-F967-40BB-A2BC-339866DC6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D86A2B-7B15-4BB9-9E78-917C6338E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C60A38-0048-4535-9EBD-BA03B61F3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457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A38399-7862-490E-ACD6-8952C56C3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B08B51-96C6-4CD6-A38C-834C33419F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9618E0-B1D5-408E-934A-99475CEAC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619C3E-9F73-4B83-A53E-C123C7ADB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60EBF7-5D48-4DFE-8B7D-8577F5E96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35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10E30-1E29-47D5-9A30-7730CB36A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E1E2DA-730D-4613-BD9E-657A22D6F5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70D5D4E-11DE-4269-B21F-559E24768B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43CE588-3308-4FA9-92B8-61264552E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8BBC68C-19A7-4FD3-8993-A7796DD75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CF8F08A-BB2C-4D04-8783-49E4321A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052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7B2CB0-0085-400C-854F-64F01BECD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0915E8-37EB-4940-8AAA-335B47F2C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B1D8B0C-7C0F-442B-B572-18FFACD188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0589A24-F77D-4A57-939C-6555A68B1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B2F9E67-6B76-439D-940C-13F24A00DC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31F5FD4-FFF7-404C-AFEC-C4968C8B3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CAED2FD-E479-4F00-9731-955BA21A2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7085785-DE30-4F0B-8C7A-93EA7A0FD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7344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6BEE72-24E9-47F4-B9DA-FECA02917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17253A0-03C8-4289-916F-86E3E7F70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39F90A-7805-40F8-8FC0-02900DF32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809778-805D-4A1E-936B-8626E926F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7177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CA701B6-D5BF-4795-BE7E-DD252894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B497BE-A503-4DBD-86FA-8191202A5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1AB8458-A648-4454-A8CB-ED3E49AB3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80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86F2E4-0827-4413-90B9-8CC2108E3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051F67-24C1-45FF-A43B-5A772B649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54D5919-9A0A-4373-AF3D-EB035FBE4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4F77A1-209F-4E3A-A9A4-2F3ED4BA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6EB08C-1ADE-41B5-BA56-230E547E3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CEF8475-FC12-46AF-908D-D4D8B1D8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351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707426-6DF3-4E67-A8A1-32B7E542A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76FDDB5-9013-4835-8AA5-EA4269832B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8D0846A-51A7-49E3-9F6A-02F3D3979F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9AA727A-51C5-4EB2-967A-894C86632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E177DA-BC2D-4CC7-9B1C-43BBBFB04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8CE9B0-F0CF-4C9D-83AB-CD549B90F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894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32166A5-D9EE-4A8B-BFBC-B6464AE48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86A07A7-40D6-4F96-B14E-5EF6C42DB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01863B-F552-4145-9BA7-6866FAB608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65015-DC4B-462D-9C70-185FABCF83E7}" type="datetimeFigureOut">
              <a:rPr lang="fr-FR" smtClean="0"/>
              <a:t>12/05/2022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19E5D0-BD8D-46E9-B38B-9494FFF1C7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4D41C4-B929-4615-9E1F-C9D0BF26C8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AB353-C5DB-412A-9C5A-BE3BB53C61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08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5E978C-6092-4D7D-B544-A61F020BA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91492"/>
            <a:ext cx="9144000" cy="2387600"/>
          </a:xfrm>
        </p:spPr>
        <p:txBody>
          <a:bodyPr>
            <a:noAutofit/>
          </a:bodyPr>
          <a:lstStyle/>
          <a:p>
            <a:r>
              <a:rPr lang="fr-FR" sz="8800" b="1" dirty="0"/>
              <a:t>L’exercice </a:t>
            </a:r>
            <a:r>
              <a:rPr lang="fr-FR" sz="8000" b="1" dirty="0"/>
              <a:t>d’évacuation incendie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21B97B0-3611-465A-A62D-01E751CC01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6329778"/>
            <a:ext cx="9144000" cy="121821"/>
          </a:xfrm>
        </p:spPr>
        <p:txBody>
          <a:bodyPr>
            <a:normAutofit fontScale="25000" lnSpcReduction="20000"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9961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531B01-2935-4426-B4F0-CCB67DD16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3562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u="sng" dirty="0"/>
              <a:t>Obligation légale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006913-E313-4D26-A330-1ED4FCBC7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7262"/>
            <a:ext cx="10515600" cy="503363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fr-FR" sz="3200" dirty="0"/>
              <a:t>Des exercices pratiques se déroulent au cours de l’année scolaire. </a:t>
            </a:r>
          </a:p>
          <a:p>
            <a:pPr marL="0" indent="0" algn="ctr">
              <a:buNone/>
            </a:pPr>
            <a:endParaRPr lang="fr-FR" sz="3200" dirty="0"/>
          </a:p>
          <a:p>
            <a:pPr algn="ctr"/>
            <a:r>
              <a:rPr lang="fr-FR" sz="3200" dirty="0"/>
              <a:t>Si locaux réservés au sommeil, des exercices de nuit ont lieu.</a:t>
            </a:r>
          </a:p>
          <a:p>
            <a:pPr marL="0" indent="0" algn="ctr">
              <a:buNone/>
            </a:pPr>
            <a:endParaRPr lang="fr-FR" sz="3200" dirty="0"/>
          </a:p>
          <a:p>
            <a:pPr algn="ctr"/>
            <a:r>
              <a:rPr lang="fr-FR" sz="3200" dirty="0"/>
              <a:t>Le premier doit se dérouler durant le premier mois suivant la Rentrée de l’année scolaire.</a:t>
            </a:r>
          </a:p>
          <a:p>
            <a:pPr marL="0" indent="0" algn="ctr">
              <a:buNone/>
            </a:pPr>
            <a:endParaRPr lang="fr-FR" sz="3200" dirty="0"/>
          </a:p>
          <a:p>
            <a:pPr algn="ctr"/>
            <a:r>
              <a:rPr lang="fr-FR" sz="3200" dirty="0"/>
              <a:t>Arriver à une évacuation rapide en toute sécurité.</a:t>
            </a:r>
          </a:p>
          <a:p>
            <a:pPr marL="0" indent="0" algn="ctr">
              <a:buNone/>
            </a:pPr>
            <a:endParaRPr lang="fr-FR" sz="3200" dirty="0"/>
          </a:p>
          <a:p>
            <a:pPr algn="ctr"/>
            <a:r>
              <a:rPr lang="fr-FR" sz="3200" dirty="0"/>
              <a:t>Les conditions sont à reporter dans le registre de sécurité.</a:t>
            </a:r>
          </a:p>
        </p:txBody>
      </p:sp>
    </p:spTree>
    <p:extLst>
      <p:ext uri="{BB962C8B-B14F-4D97-AF65-F5344CB8AC3E}">
        <p14:creationId xmlns:p14="http://schemas.microsoft.com/office/powerpoint/2010/main" val="2259740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ABFC90A-1D39-4158-9EE3-4698BB8FE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1943"/>
            <a:ext cx="10515600" cy="6285390"/>
          </a:xfrm>
        </p:spPr>
        <p:txBody>
          <a:bodyPr/>
          <a:lstStyle/>
          <a:p>
            <a:pPr algn="ctr"/>
            <a:r>
              <a:rPr lang="fr-FR" dirty="0"/>
              <a:t>Ces exercices ont un double objectif : </a:t>
            </a:r>
            <a:br>
              <a:rPr lang="fr-FR" sz="2000" dirty="0"/>
            </a:br>
            <a:br>
              <a:rPr lang="fr-FR" dirty="0"/>
            </a:br>
            <a:r>
              <a:rPr lang="fr-FR" b="1" u="sng" dirty="0"/>
              <a:t>Respect des règles de sécurité</a:t>
            </a:r>
            <a:br>
              <a:rPr lang="fr-FR" dirty="0"/>
            </a:br>
            <a:r>
              <a:rPr lang="fr-FR" dirty="0"/>
              <a:t>La vérification de la bonne mise en  œuvre humaine et matérielle</a:t>
            </a:r>
            <a:br>
              <a:rPr lang="fr-FR" dirty="0"/>
            </a:br>
            <a:br>
              <a:rPr lang="fr-FR" dirty="0"/>
            </a:br>
            <a:r>
              <a:rPr lang="fr-FR" b="1" u="sng" dirty="0"/>
              <a:t>Pédagogique</a:t>
            </a:r>
            <a:br>
              <a:rPr lang="fr-FR" dirty="0"/>
            </a:br>
            <a:r>
              <a:rPr lang="fr-FR" dirty="0"/>
              <a:t>L’acquisition à l’école de bons réflexes qui permettront de réagir dans de semblables conditions au cours de la vie.</a:t>
            </a:r>
          </a:p>
        </p:txBody>
      </p:sp>
    </p:spTree>
    <p:extLst>
      <p:ext uri="{BB962C8B-B14F-4D97-AF65-F5344CB8AC3E}">
        <p14:creationId xmlns:p14="http://schemas.microsoft.com/office/powerpoint/2010/main" val="3925985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7EB5296-E28B-4D34-B58D-485DFFDD3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       </a:t>
            </a:r>
            <a:r>
              <a:rPr lang="fr-FR" u="sng" dirty="0"/>
              <a:t>OBJECTIFS</a:t>
            </a:r>
            <a:r>
              <a:rPr lang="fr-FR" dirty="0"/>
              <a:t>           -           </a:t>
            </a:r>
            <a:r>
              <a:rPr lang="fr-FR" u="sng" dirty="0"/>
              <a:t>BUTS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A836AAF-EA2C-4244-82AB-A53D5839352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Sensibilisation de TOUS</a:t>
            </a:r>
          </a:p>
          <a:p>
            <a:endParaRPr lang="fr-FR" dirty="0"/>
          </a:p>
          <a:p>
            <a:r>
              <a:rPr lang="fr-FR" dirty="0"/>
              <a:t>Reconnaître le signal sonore</a:t>
            </a:r>
          </a:p>
          <a:p>
            <a:endParaRPr lang="fr-FR" dirty="0"/>
          </a:p>
          <a:p>
            <a:r>
              <a:rPr lang="fr-FR" dirty="0"/>
              <a:t>Appliquer les consignes</a:t>
            </a:r>
          </a:p>
          <a:p>
            <a:endParaRPr lang="fr-FR" dirty="0"/>
          </a:p>
          <a:p>
            <a:r>
              <a:rPr lang="fr-FR" dirty="0"/>
              <a:t>Vérifier l’état des installations</a:t>
            </a:r>
          </a:p>
          <a:p>
            <a:endParaRPr lang="fr-FR" dirty="0"/>
          </a:p>
          <a:p>
            <a:r>
              <a:rPr lang="fr-FR" dirty="0"/>
              <a:t>Former à l’évacuation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72900491-910D-41A6-8C47-022E2B4C644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Informer et impliquer</a:t>
            </a:r>
          </a:p>
          <a:p>
            <a:endParaRPr lang="fr-FR" dirty="0"/>
          </a:p>
          <a:p>
            <a:r>
              <a:rPr lang="fr-FR" dirty="0"/>
              <a:t>Identifier</a:t>
            </a:r>
          </a:p>
          <a:p>
            <a:endParaRPr lang="fr-FR" dirty="0"/>
          </a:p>
          <a:p>
            <a:r>
              <a:rPr lang="fr-FR" dirty="0"/>
              <a:t>Savoir réagir</a:t>
            </a:r>
          </a:p>
          <a:p>
            <a:endParaRPr lang="fr-FR" dirty="0"/>
          </a:p>
          <a:p>
            <a:r>
              <a:rPr lang="fr-FR" dirty="0"/>
              <a:t>Mettre en sécurité</a:t>
            </a:r>
          </a:p>
          <a:p>
            <a:endParaRPr lang="fr-FR" dirty="0"/>
          </a:p>
          <a:p>
            <a:r>
              <a:rPr lang="fr-FR" dirty="0"/>
              <a:t>Diffuser une culture</a:t>
            </a:r>
          </a:p>
        </p:txBody>
      </p:sp>
    </p:spTree>
    <p:extLst>
      <p:ext uri="{BB962C8B-B14F-4D97-AF65-F5344CB8AC3E}">
        <p14:creationId xmlns:p14="http://schemas.microsoft.com/office/powerpoint/2010/main" val="4277200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3CBCF7-93C6-4254-BD12-8CF19D599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22868"/>
            <a:ext cx="9144000" cy="990522"/>
          </a:xfrm>
        </p:spPr>
        <p:txBody>
          <a:bodyPr/>
          <a:lstStyle/>
          <a:p>
            <a:r>
              <a:rPr lang="fr-FR" u="sng" dirty="0"/>
              <a:t>Prise et retour d’expérience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A5CD5814-D30A-4BE9-AB5C-926050C077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8485" y="2032986"/>
            <a:ext cx="10093911" cy="3986074"/>
          </a:xfrm>
        </p:spPr>
        <p:txBody>
          <a:bodyPr>
            <a:normAutofit/>
          </a:bodyPr>
          <a:lstStyle/>
          <a:p>
            <a:r>
              <a:rPr lang="fr-FR" sz="2800" dirty="0"/>
              <a:t>Ces exercices d’évacuation incendie doivent, être au plus près de la réalité, en permettant une gestion en interne sans aide extérieure.</a:t>
            </a:r>
          </a:p>
          <a:p>
            <a:endParaRPr lang="fr-FR" sz="2800" dirty="0"/>
          </a:p>
          <a:p>
            <a:r>
              <a:rPr lang="fr-FR" sz="2800" dirty="0"/>
              <a:t>Pour ce faire, un observateur est nommé et il recueillera des données sur une fiche dédiée.</a:t>
            </a:r>
          </a:p>
          <a:p>
            <a:endParaRPr lang="fr-FR" sz="2800" dirty="0"/>
          </a:p>
          <a:p>
            <a:r>
              <a:rPr lang="fr-FR" sz="2800" dirty="0"/>
              <a:t>À partir de celle-ci et des observations des participants, un retour d’expérience sera mené aux fins d’améliorations ultérieures.</a:t>
            </a:r>
          </a:p>
        </p:txBody>
      </p:sp>
    </p:spTree>
    <p:extLst>
      <p:ext uri="{BB962C8B-B14F-4D97-AF65-F5344CB8AC3E}">
        <p14:creationId xmlns:p14="http://schemas.microsoft.com/office/powerpoint/2010/main" val="2482941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4D8CECA-4EF0-4921-ACB3-DD0210C66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6269"/>
            <a:ext cx="10515600" cy="5325461"/>
          </a:xfrm>
        </p:spPr>
        <p:txBody>
          <a:bodyPr/>
          <a:lstStyle/>
          <a:p>
            <a:pPr algn="ctr"/>
            <a:r>
              <a:rPr lang="fr-FR" dirty="0"/>
              <a:t>PRESENTATION DE :</a:t>
            </a:r>
            <a:br>
              <a:rPr lang="fr-FR" dirty="0"/>
            </a:br>
            <a:r>
              <a:rPr lang="fr-FR" dirty="0"/>
              <a:t> </a:t>
            </a:r>
            <a:br>
              <a:rPr lang="fr-FR" dirty="0"/>
            </a:br>
            <a:r>
              <a:rPr lang="fr-FR" b="1" dirty="0"/>
              <a:t>LA FICHE D’OBSERVATION </a:t>
            </a:r>
            <a:br>
              <a:rPr lang="fr-FR" b="1" dirty="0"/>
            </a:br>
            <a:br>
              <a:rPr lang="fr-FR" b="1" dirty="0"/>
            </a:br>
            <a:r>
              <a:rPr lang="fr-FR" b="1" dirty="0"/>
              <a:t>D’UN EXERCICE D’EVACUATION INCENDIE</a:t>
            </a:r>
          </a:p>
        </p:txBody>
      </p:sp>
    </p:spTree>
    <p:extLst>
      <p:ext uri="{BB962C8B-B14F-4D97-AF65-F5344CB8AC3E}">
        <p14:creationId xmlns:p14="http://schemas.microsoft.com/office/powerpoint/2010/main" val="13410734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6018</TotalTime>
  <Words>229</Words>
  <Application>Microsoft Office PowerPoint</Application>
  <PresentationFormat>Grand écran</PresentationFormat>
  <Paragraphs>38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L’exercice d’évacuation incendie</vt:lpstr>
      <vt:lpstr>Obligation légale </vt:lpstr>
      <vt:lpstr>Ces exercices ont un double objectif :   Respect des règles de sécurité La vérification de la bonne mise en  œuvre humaine et matérielle  Pédagogique L’acquisition à l’école de bons réflexes qui permettront de réagir dans de semblables conditions au cours de la vie.</vt:lpstr>
      <vt:lpstr>        OBJECTIFS           -           BUTS</vt:lpstr>
      <vt:lpstr>Prise et retour d’expérience</vt:lpstr>
      <vt:lpstr>PRESENTATION DE :   LA FICHE D’OBSERVATION   D’UN EXERCICE D’EVACUATION INCENDIE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L’exercice d’évacuation incendie</dc:title>
  <dc:creator>Manoel VAN AERSCHODT</dc:creator>
  <cp:lastModifiedBy>Manoel VAN AERSCHODT</cp:lastModifiedBy>
  <cp:revision>9</cp:revision>
  <dcterms:created xsi:type="dcterms:W3CDTF">2022-05-12T00:00:38Z</dcterms:created>
  <dcterms:modified xsi:type="dcterms:W3CDTF">2022-05-16T04:19:13Z</dcterms:modified>
</cp:coreProperties>
</file>